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79" autoAdjust="0"/>
    <p:restoredTop sz="94638" autoAdjust="0"/>
  </p:normalViewPr>
  <p:slideViewPr>
    <p:cSldViewPr>
      <p:cViewPr>
        <p:scale>
          <a:sx n="100" d="100"/>
          <a:sy n="100" d="100"/>
        </p:scale>
        <p:origin x="-1020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74734-D042-4B38-9837-7721A393D861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EA654-7FA8-4044-BE3F-0A8642971A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0577-50F5-4597-BC1B-444A71EF4F09}" type="datetime8">
              <a:rPr lang="ar-SA" smtClean="0"/>
              <a:pPr/>
              <a:t>03 تموز، 24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4F83-78CB-4F6A-A903-13327F597FD6}" type="datetime8">
              <a:rPr lang="ar-SA" smtClean="0"/>
              <a:pPr/>
              <a:t>03 تموز، 24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77017-360F-4195-8313-8E4217E0A77F}" type="datetime8">
              <a:rPr lang="ar-SA" smtClean="0"/>
              <a:pPr/>
              <a:t>03 تموز، 24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CC68D-F85C-47A2-8E17-2AFFF746FA88}" type="datetime8">
              <a:rPr lang="ar-SA" smtClean="0"/>
              <a:pPr/>
              <a:t>03 تموز، 24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E1E35-BF69-4E7D-A8D7-3A65FD0D572D}" type="datetime8">
              <a:rPr lang="ar-SA" smtClean="0"/>
              <a:pPr/>
              <a:t>03 تموز، 24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96B9-F67D-487E-BF72-1A726E4F3DD6}" type="datetime8">
              <a:rPr lang="ar-SA" smtClean="0"/>
              <a:pPr/>
              <a:t>03 تموز، 24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3C07A-1BBC-4B9E-8B24-7D5B26A10312}" type="datetime8">
              <a:rPr lang="ar-SA" smtClean="0"/>
              <a:pPr/>
              <a:t>03 تموز، 24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0DEB2-C1F3-42FD-8160-024FB3D6C772}" type="datetime8">
              <a:rPr lang="ar-SA" smtClean="0"/>
              <a:pPr/>
              <a:t>03 تموز، 24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A5A13-DC9D-4460-82C4-AB2AB666157E}" type="datetime8">
              <a:rPr lang="ar-SA" smtClean="0"/>
              <a:pPr/>
              <a:t>03 تموز، 24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25CFC-1279-488F-B665-DCFB238F2321}" type="datetime8">
              <a:rPr lang="ar-SA" smtClean="0"/>
              <a:pPr/>
              <a:t>03 تموز، 24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B0C2E-E9A2-4EB4-8769-438C980F9905}" type="datetime8">
              <a:rPr lang="ar-SA" smtClean="0"/>
              <a:pPr/>
              <a:t>03 تموز، 24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C8E8D-968E-4D0D-9D76-48DCBA091D85}" type="datetime8">
              <a:rPr lang="ar-SA" smtClean="0"/>
              <a:pPr/>
              <a:t>03 تموز، 24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428860" y="1"/>
            <a:ext cx="4286280" cy="5000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JO" sz="2400" b="1" dirty="0" smtClean="0">
                <a:ln w="12700">
                  <a:solidFill>
                    <a:schemeClr val="accent6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الهيكل التنظيمي لوحدة الموارد البشرية </a:t>
            </a:r>
            <a:endParaRPr lang="en-US" sz="2400" b="1" dirty="0">
              <a:ln w="12700">
                <a:solidFill>
                  <a:schemeClr val="accent6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3143240" y="785794"/>
            <a:ext cx="2857520" cy="50006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مدير الوحدة</a:t>
            </a:r>
            <a:endParaRPr lang="en-US" sz="2400" b="1" dirty="0"/>
          </a:p>
        </p:txBody>
      </p:sp>
      <p:cxnSp>
        <p:nvCxnSpPr>
          <p:cNvPr id="9" name="رابط مستقيم 8"/>
          <p:cNvCxnSpPr>
            <a:stCxn id="7" idx="2"/>
            <a:endCxn id="15" idx="3"/>
          </p:cNvCxnSpPr>
          <p:nvPr/>
        </p:nvCxnSpPr>
        <p:spPr>
          <a:xfrm rot="5400000">
            <a:off x="3464711" y="2393149"/>
            <a:ext cx="2214578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شكل حر 12"/>
          <p:cNvSpPr/>
          <p:nvPr/>
        </p:nvSpPr>
        <p:spPr>
          <a:xfrm>
            <a:off x="5357818" y="2000240"/>
            <a:ext cx="1357322" cy="360000"/>
          </a:xfrm>
          <a:custGeom>
            <a:avLst/>
            <a:gdLst>
              <a:gd name="connsiteX0" fmla="*/ 59533 w 1571636"/>
              <a:gd name="connsiteY0" fmla="*/ 0 h 357190"/>
              <a:gd name="connsiteX1" fmla="*/ 1512103 w 1571636"/>
              <a:gd name="connsiteY1" fmla="*/ 0 h 357190"/>
              <a:gd name="connsiteX2" fmla="*/ 1554199 w 1571636"/>
              <a:gd name="connsiteY2" fmla="*/ 17437 h 357190"/>
              <a:gd name="connsiteX3" fmla="*/ 1571636 w 1571636"/>
              <a:gd name="connsiteY3" fmla="*/ 59533 h 357190"/>
              <a:gd name="connsiteX4" fmla="*/ 1571636 w 1571636"/>
              <a:gd name="connsiteY4" fmla="*/ 357190 h 357190"/>
              <a:gd name="connsiteX5" fmla="*/ 1571636 w 1571636"/>
              <a:gd name="connsiteY5" fmla="*/ 357190 h 357190"/>
              <a:gd name="connsiteX6" fmla="*/ 1571636 w 1571636"/>
              <a:gd name="connsiteY6" fmla="*/ 357190 h 357190"/>
              <a:gd name="connsiteX7" fmla="*/ 0 w 1571636"/>
              <a:gd name="connsiteY7" fmla="*/ 357190 h 357190"/>
              <a:gd name="connsiteX8" fmla="*/ 0 w 1571636"/>
              <a:gd name="connsiteY8" fmla="*/ 357190 h 357190"/>
              <a:gd name="connsiteX9" fmla="*/ 0 w 1571636"/>
              <a:gd name="connsiteY9" fmla="*/ 357190 h 357190"/>
              <a:gd name="connsiteX10" fmla="*/ 0 w 1571636"/>
              <a:gd name="connsiteY10" fmla="*/ 59533 h 357190"/>
              <a:gd name="connsiteX11" fmla="*/ 17437 w 1571636"/>
              <a:gd name="connsiteY11" fmla="*/ 17437 h 357190"/>
              <a:gd name="connsiteX12" fmla="*/ 59533 w 1571636"/>
              <a:gd name="connsiteY12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1636" h="357190">
                <a:moveTo>
                  <a:pt x="59533" y="0"/>
                </a:moveTo>
                <a:lnTo>
                  <a:pt x="1512103" y="0"/>
                </a:lnTo>
                <a:cubicBezTo>
                  <a:pt x="1527892" y="0"/>
                  <a:pt x="1543035" y="6272"/>
                  <a:pt x="1554199" y="17437"/>
                </a:cubicBezTo>
                <a:cubicBezTo>
                  <a:pt x="1565364" y="28602"/>
                  <a:pt x="1571636" y="43744"/>
                  <a:pt x="1571636" y="59533"/>
                </a:cubicBezTo>
                <a:lnTo>
                  <a:pt x="1571636" y="357190"/>
                </a:lnTo>
                <a:lnTo>
                  <a:pt x="1571636" y="357190"/>
                </a:lnTo>
                <a:lnTo>
                  <a:pt x="1571636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400" b="1" dirty="0" smtClean="0"/>
              <a:t>سكرتيرة/طابعة</a:t>
            </a:r>
            <a:endParaRPr lang="en-US" sz="1600" b="1" dirty="0"/>
          </a:p>
        </p:txBody>
      </p:sp>
      <p:sp>
        <p:nvSpPr>
          <p:cNvPr id="14" name="مستطيل ذو زاويتين مستديرتين في نفس الجانب 13"/>
          <p:cNvSpPr/>
          <p:nvPr/>
        </p:nvSpPr>
        <p:spPr>
          <a:xfrm>
            <a:off x="2071670" y="1500174"/>
            <a:ext cx="1785950" cy="428628"/>
          </a:xfrm>
          <a:prstGeom prst="round2Same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600" b="1" dirty="0" smtClean="0"/>
              <a:t>مساعد مدير الوحدة</a:t>
            </a:r>
            <a:endParaRPr lang="en-US" sz="1600" b="1" dirty="0"/>
          </a:p>
        </p:txBody>
      </p:sp>
      <p:cxnSp>
        <p:nvCxnSpPr>
          <p:cNvPr id="22" name="رابط مستقيم 21"/>
          <p:cNvCxnSpPr/>
          <p:nvPr/>
        </p:nvCxnSpPr>
        <p:spPr>
          <a:xfrm rot="10800000">
            <a:off x="1142976" y="2928934"/>
            <a:ext cx="6858048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مستطيل ذو زاويتين مستديرتين في نفس الجانب 11"/>
          <p:cNvSpPr/>
          <p:nvPr/>
        </p:nvSpPr>
        <p:spPr>
          <a:xfrm>
            <a:off x="285720" y="3500438"/>
            <a:ext cx="2143140" cy="357190"/>
          </a:xfrm>
          <a:prstGeom prst="round2Same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r>
              <a:rPr lang="ar-JO" sz="1400" b="1" dirty="0" smtClean="0"/>
              <a:t>دائرة الدوام الالكتروني والإجازات</a:t>
            </a:r>
            <a:endParaRPr lang="en-US" sz="1400" b="1" dirty="0"/>
          </a:p>
        </p:txBody>
      </p:sp>
      <p:sp>
        <p:nvSpPr>
          <p:cNvPr id="15" name="مستطيل ذو زاويتين مستديرتين في نفس الجانب 14"/>
          <p:cNvSpPr/>
          <p:nvPr/>
        </p:nvSpPr>
        <p:spPr>
          <a:xfrm>
            <a:off x="3500430" y="3500438"/>
            <a:ext cx="2143140" cy="357190"/>
          </a:xfrm>
          <a:prstGeom prst="round2Same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r>
              <a:rPr lang="ar-JO" sz="1400" b="1" dirty="0" smtClean="0"/>
              <a:t>دائرة شؤون العاملين</a:t>
            </a:r>
            <a:endParaRPr lang="en-US" sz="1400" b="1" dirty="0"/>
          </a:p>
        </p:txBody>
      </p:sp>
      <p:sp>
        <p:nvSpPr>
          <p:cNvPr id="16" name="مستطيل ذو زاويتين مستديرتين في نفس الجانب 15"/>
          <p:cNvSpPr/>
          <p:nvPr/>
        </p:nvSpPr>
        <p:spPr>
          <a:xfrm>
            <a:off x="6715140" y="3500438"/>
            <a:ext cx="2143140" cy="357190"/>
          </a:xfrm>
          <a:prstGeom prst="round2Same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r>
              <a:rPr lang="ar-JO" sz="1200" b="1" dirty="0" smtClean="0"/>
              <a:t>دائرة الشؤون الإدارية والمعلومات</a:t>
            </a:r>
            <a:endParaRPr lang="en-US" sz="1200" b="1" dirty="0"/>
          </a:p>
        </p:txBody>
      </p:sp>
      <p:sp>
        <p:nvSpPr>
          <p:cNvPr id="19" name="شكل حر 18"/>
          <p:cNvSpPr/>
          <p:nvPr/>
        </p:nvSpPr>
        <p:spPr>
          <a:xfrm>
            <a:off x="7429520" y="4214818"/>
            <a:ext cx="1428760" cy="214314"/>
          </a:xfrm>
          <a:custGeom>
            <a:avLst/>
            <a:gdLst>
              <a:gd name="connsiteX0" fmla="*/ 59533 w 1571636"/>
              <a:gd name="connsiteY0" fmla="*/ 0 h 357190"/>
              <a:gd name="connsiteX1" fmla="*/ 1512103 w 1571636"/>
              <a:gd name="connsiteY1" fmla="*/ 0 h 357190"/>
              <a:gd name="connsiteX2" fmla="*/ 1554199 w 1571636"/>
              <a:gd name="connsiteY2" fmla="*/ 17437 h 357190"/>
              <a:gd name="connsiteX3" fmla="*/ 1571636 w 1571636"/>
              <a:gd name="connsiteY3" fmla="*/ 59533 h 357190"/>
              <a:gd name="connsiteX4" fmla="*/ 1571636 w 1571636"/>
              <a:gd name="connsiteY4" fmla="*/ 357190 h 357190"/>
              <a:gd name="connsiteX5" fmla="*/ 1571636 w 1571636"/>
              <a:gd name="connsiteY5" fmla="*/ 357190 h 357190"/>
              <a:gd name="connsiteX6" fmla="*/ 1571636 w 1571636"/>
              <a:gd name="connsiteY6" fmla="*/ 357190 h 357190"/>
              <a:gd name="connsiteX7" fmla="*/ 0 w 1571636"/>
              <a:gd name="connsiteY7" fmla="*/ 357190 h 357190"/>
              <a:gd name="connsiteX8" fmla="*/ 0 w 1571636"/>
              <a:gd name="connsiteY8" fmla="*/ 357190 h 357190"/>
              <a:gd name="connsiteX9" fmla="*/ 0 w 1571636"/>
              <a:gd name="connsiteY9" fmla="*/ 357190 h 357190"/>
              <a:gd name="connsiteX10" fmla="*/ 0 w 1571636"/>
              <a:gd name="connsiteY10" fmla="*/ 59533 h 357190"/>
              <a:gd name="connsiteX11" fmla="*/ 17437 w 1571636"/>
              <a:gd name="connsiteY11" fmla="*/ 17437 h 357190"/>
              <a:gd name="connsiteX12" fmla="*/ 59533 w 1571636"/>
              <a:gd name="connsiteY12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1636" h="357190">
                <a:moveTo>
                  <a:pt x="59533" y="0"/>
                </a:moveTo>
                <a:lnTo>
                  <a:pt x="1512103" y="0"/>
                </a:lnTo>
                <a:cubicBezTo>
                  <a:pt x="1527892" y="0"/>
                  <a:pt x="1543035" y="6272"/>
                  <a:pt x="1554199" y="17437"/>
                </a:cubicBezTo>
                <a:cubicBezTo>
                  <a:pt x="1565364" y="28602"/>
                  <a:pt x="1571636" y="43744"/>
                  <a:pt x="1571636" y="59533"/>
                </a:cubicBezTo>
                <a:lnTo>
                  <a:pt x="1571636" y="357190"/>
                </a:lnTo>
                <a:lnTo>
                  <a:pt x="1571636" y="357190"/>
                </a:lnTo>
                <a:lnTo>
                  <a:pt x="1571636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100" b="1" dirty="0" smtClean="0"/>
              <a:t>شعبة </a:t>
            </a:r>
            <a:r>
              <a:rPr lang="ar-JO" sz="1000" b="1" dirty="0" smtClean="0"/>
              <a:t>أنظمة</a:t>
            </a:r>
            <a:r>
              <a:rPr lang="ar-JO" sz="1100" b="1" dirty="0" smtClean="0"/>
              <a:t> المعلومات</a:t>
            </a:r>
            <a:endParaRPr lang="en-US" sz="1100" b="1" dirty="0"/>
          </a:p>
        </p:txBody>
      </p:sp>
      <p:sp>
        <p:nvSpPr>
          <p:cNvPr id="20" name="شكل حر 19"/>
          <p:cNvSpPr/>
          <p:nvPr/>
        </p:nvSpPr>
        <p:spPr>
          <a:xfrm>
            <a:off x="7429520" y="4929198"/>
            <a:ext cx="1428760" cy="214314"/>
          </a:xfrm>
          <a:custGeom>
            <a:avLst/>
            <a:gdLst>
              <a:gd name="connsiteX0" fmla="*/ 59533 w 1571636"/>
              <a:gd name="connsiteY0" fmla="*/ 0 h 357190"/>
              <a:gd name="connsiteX1" fmla="*/ 1512103 w 1571636"/>
              <a:gd name="connsiteY1" fmla="*/ 0 h 357190"/>
              <a:gd name="connsiteX2" fmla="*/ 1554199 w 1571636"/>
              <a:gd name="connsiteY2" fmla="*/ 17437 h 357190"/>
              <a:gd name="connsiteX3" fmla="*/ 1571636 w 1571636"/>
              <a:gd name="connsiteY3" fmla="*/ 59533 h 357190"/>
              <a:gd name="connsiteX4" fmla="*/ 1571636 w 1571636"/>
              <a:gd name="connsiteY4" fmla="*/ 357190 h 357190"/>
              <a:gd name="connsiteX5" fmla="*/ 1571636 w 1571636"/>
              <a:gd name="connsiteY5" fmla="*/ 357190 h 357190"/>
              <a:gd name="connsiteX6" fmla="*/ 1571636 w 1571636"/>
              <a:gd name="connsiteY6" fmla="*/ 357190 h 357190"/>
              <a:gd name="connsiteX7" fmla="*/ 0 w 1571636"/>
              <a:gd name="connsiteY7" fmla="*/ 357190 h 357190"/>
              <a:gd name="connsiteX8" fmla="*/ 0 w 1571636"/>
              <a:gd name="connsiteY8" fmla="*/ 357190 h 357190"/>
              <a:gd name="connsiteX9" fmla="*/ 0 w 1571636"/>
              <a:gd name="connsiteY9" fmla="*/ 357190 h 357190"/>
              <a:gd name="connsiteX10" fmla="*/ 0 w 1571636"/>
              <a:gd name="connsiteY10" fmla="*/ 59533 h 357190"/>
              <a:gd name="connsiteX11" fmla="*/ 17437 w 1571636"/>
              <a:gd name="connsiteY11" fmla="*/ 17437 h 357190"/>
              <a:gd name="connsiteX12" fmla="*/ 59533 w 1571636"/>
              <a:gd name="connsiteY12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1636" h="357190">
                <a:moveTo>
                  <a:pt x="59533" y="0"/>
                </a:moveTo>
                <a:lnTo>
                  <a:pt x="1512103" y="0"/>
                </a:lnTo>
                <a:cubicBezTo>
                  <a:pt x="1527892" y="0"/>
                  <a:pt x="1543035" y="6272"/>
                  <a:pt x="1554199" y="17437"/>
                </a:cubicBezTo>
                <a:cubicBezTo>
                  <a:pt x="1565364" y="28602"/>
                  <a:pt x="1571636" y="43744"/>
                  <a:pt x="1571636" y="59533"/>
                </a:cubicBezTo>
                <a:lnTo>
                  <a:pt x="1571636" y="357190"/>
                </a:lnTo>
                <a:lnTo>
                  <a:pt x="1571636" y="357190"/>
                </a:lnTo>
                <a:lnTo>
                  <a:pt x="1571636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000" b="1" dirty="0" smtClean="0"/>
              <a:t>شعبة الملفات</a:t>
            </a:r>
            <a:endParaRPr lang="en-US" sz="1000" b="1" dirty="0">
              <a:ln w="3175" cmpd="sng">
                <a:solidFill>
                  <a:srgbClr val="FFFFFF"/>
                </a:solidFill>
                <a:prstDash val="solid"/>
              </a:ln>
            </a:endParaRPr>
          </a:p>
        </p:txBody>
      </p:sp>
      <p:sp>
        <p:nvSpPr>
          <p:cNvPr id="21" name="شكل حر 20"/>
          <p:cNvSpPr/>
          <p:nvPr/>
        </p:nvSpPr>
        <p:spPr>
          <a:xfrm>
            <a:off x="3857620" y="4214818"/>
            <a:ext cx="1428760" cy="214314"/>
          </a:xfrm>
          <a:custGeom>
            <a:avLst/>
            <a:gdLst>
              <a:gd name="connsiteX0" fmla="*/ 59533 w 1571636"/>
              <a:gd name="connsiteY0" fmla="*/ 0 h 357190"/>
              <a:gd name="connsiteX1" fmla="*/ 1512103 w 1571636"/>
              <a:gd name="connsiteY1" fmla="*/ 0 h 357190"/>
              <a:gd name="connsiteX2" fmla="*/ 1554199 w 1571636"/>
              <a:gd name="connsiteY2" fmla="*/ 17437 h 357190"/>
              <a:gd name="connsiteX3" fmla="*/ 1571636 w 1571636"/>
              <a:gd name="connsiteY3" fmla="*/ 59533 h 357190"/>
              <a:gd name="connsiteX4" fmla="*/ 1571636 w 1571636"/>
              <a:gd name="connsiteY4" fmla="*/ 357190 h 357190"/>
              <a:gd name="connsiteX5" fmla="*/ 1571636 w 1571636"/>
              <a:gd name="connsiteY5" fmla="*/ 357190 h 357190"/>
              <a:gd name="connsiteX6" fmla="*/ 1571636 w 1571636"/>
              <a:gd name="connsiteY6" fmla="*/ 357190 h 357190"/>
              <a:gd name="connsiteX7" fmla="*/ 0 w 1571636"/>
              <a:gd name="connsiteY7" fmla="*/ 357190 h 357190"/>
              <a:gd name="connsiteX8" fmla="*/ 0 w 1571636"/>
              <a:gd name="connsiteY8" fmla="*/ 357190 h 357190"/>
              <a:gd name="connsiteX9" fmla="*/ 0 w 1571636"/>
              <a:gd name="connsiteY9" fmla="*/ 357190 h 357190"/>
              <a:gd name="connsiteX10" fmla="*/ 0 w 1571636"/>
              <a:gd name="connsiteY10" fmla="*/ 59533 h 357190"/>
              <a:gd name="connsiteX11" fmla="*/ 17437 w 1571636"/>
              <a:gd name="connsiteY11" fmla="*/ 17437 h 357190"/>
              <a:gd name="connsiteX12" fmla="*/ 59533 w 1571636"/>
              <a:gd name="connsiteY12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1636" h="357190">
                <a:moveTo>
                  <a:pt x="59533" y="0"/>
                </a:moveTo>
                <a:lnTo>
                  <a:pt x="1512103" y="0"/>
                </a:lnTo>
                <a:cubicBezTo>
                  <a:pt x="1527892" y="0"/>
                  <a:pt x="1543035" y="6272"/>
                  <a:pt x="1554199" y="17437"/>
                </a:cubicBezTo>
                <a:cubicBezTo>
                  <a:pt x="1565364" y="28602"/>
                  <a:pt x="1571636" y="43744"/>
                  <a:pt x="1571636" y="59533"/>
                </a:cubicBezTo>
                <a:lnTo>
                  <a:pt x="1571636" y="357190"/>
                </a:lnTo>
                <a:lnTo>
                  <a:pt x="1571636" y="357190"/>
                </a:lnTo>
                <a:lnTo>
                  <a:pt x="1571636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000" b="1" dirty="0" smtClean="0"/>
              <a:t>شعبة أعضاء الهيئة التدريسية</a:t>
            </a:r>
            <a:endParaRPr lang="en-US" sz="1000" b="1" dirty="0"/>
          </a:p>
        </p:txBody>
      </p:sp>
      <p:sp>
        <p:nvSpPr>
          <p:cNvPr id="23" name="شكل حر 22"/>
          <p:cNvSpPr/>
          <p:nvPr/>
        </p:nvSpPr>
        <p:spPr>
          <a:xfrm>
            <a:off x="3857620" y="4929198"/>
            <a:ext cx="1428760" cy="214314"/>
          </a:xfrm>
          <a:custGeom>
            <a:avLst/>
            <a:gdLst>
              <a:gd name="connsiteX0" fmla="*/ 59533 w 1571636"/>
              <a:gd name="connsiteY0" fmla="*/ 0 h 357190"/>
              <a:gd name="connsiteX1" fmla="*/ 1512103 w 1571636"/>
              <a:gd name="connsiteY1" fmla="*/ 0 h 357190"/>
              <a:gd name="connsiteX2" fmla="*/ 1554199 w 1571636"/>
              <a:gd name="connsiteY2" fmla="*/ 17437 h 357190"/>
              <a:gd name="connsiteX3" fmla="*/ 1571636 w 1571636"/>
              <a:gd name="connsiteY3" fmla="*/ 59533 h 357190"/>
              <a:gd name="connsiteX4" fmla="*/ 1571636 w 1571636"/>
              <a:gd name="connsiteY4" fmla="*/ 357190 h 357190"/>
              <a:gd name="connsiteX5" fmla="*/ 1571636 w 1571636"/>
              <a:gd name="connsiteY5" fmla="*/ 357190 h 357190"/>
              <a:gd name="connsiteX6" fmla="*/ 1571636 w 1571636"/>
              <a:gd name="connsiteY6" fmla="*/ 357190 h 357190"/>
              <a:gd name="connsiteX7" fmla="*/ 0 w 1571636"/>
              <a:gd name="connsiteY7" fmla="*/ 357190 h 357190"/>
              <a:gd name="connsiteX8" fmla="*/ 0 w 1571636"/>
              <a:gd name="connsiteY8" fmla="*/ 357190 h 357190"/>
              <a:gd name="connsiteX9" fmla="*/ 0 w 1571636"/>
              <a:gd name="connsiteY9" fmla="*/ 357190 h 357190"/>
              <a:gd name="connsiteX10" fmla="*/ 0 w 1571636"/>
              <a:gd name="connsiteY10" fmla="*/ 59533 h 357190"/>
              <a:gd name="connsiteX11" fmla="*/ 17437 w 1571636"/>
              <a:gd name="connsiteY11" fmla="*/ 17437 h 357190"/>
              <a:gd name="connsiteX12" fmla="*/ 59533 w 1571636"/>
              <a:gd name="connsiteY12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1636" h="357190">
                <a:moveTo>
                  <a:pt x="59533" y="0"/>
                </a:moveTo>
                <a:lnTo>
                  <a:pt x="1512103" y="0"/>
                </a:lnTo>
                <a:cubicBezTo>
                  <a:pt x="1527892" y="0"/>
                  <a:pt x="1543035" y="6272"/>
                  <a:pt x="1554199" y="17437"/>
                </a:cubicBezTo>
                <a:cubicBezTo>
                  <a:pt x="1565364" y="28602"/>
                  <a:pt x="1571636" y="43744"/>
                  <a:pt x="1571636" y="59533"/>
                </a:cubicBezTo>
                <a:lnTo>
                  <a:pt x="1571636" y="357190"/>
                </a:lnTo>
                <a:lnTo>
                  <a:pt x="1571636" y="357190"/>
                </a:lnTo>
                <a:lnTo>
                  <a:pt x="1571636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000" b="1" dirty="0" smtClean="0"/>
              <a:t>شعبة الموظفين والمستخدمين</a:t>
            </a:r>
            <a:endParaRPr lang="en-US" sz="1000" b="1" dirty="0"/>
          </a:p>
        </p:txBody>
      </p:sp>
      <p:sp>
        <p:nvSpPr>
          <p:cNvPr id="24" name="شكل حر 23"/>
          <p:cNvSpPr/>
          <p:nvPr/>
        </p:nvSpPr>
        <p:spPr>
          <a:xfrm>
            <a:off x="285720" y="4214818"/>
            <a:ext cx="1428760" cy="214314"/>
          </a:xfrm>
          <a:custGeom>
            <a:avLst/>
            <a:gdLst>
              <a:gd name="connsiteX0" fmla="*/ 59533 w 1571636"/>
              <a:gd name="connsiteY0" fmla="*/ 0 h 357190"/>
              <a:gd name="connsiteX1" fmla="*/ 1512103 w 1571636"/>
              <a:gd name="connsiteY1" fmla="*/ 0 h 357190"/>
              <a:gd name="connsiteX2" fmla="*/ 1554199 w 1571636"/>
              <a:gd name="connsiteY2" fmla="*/ 17437 h 357190"/>
              <a:gd name="connsiteX3" fmla="*/ 1571636 w 1571636"/>
              <a:gd name="connsiteY3" fmla="*/ 59533 h 357190"/>
              <a:gd name="connsiteX4" fmla="*/ 1571636 w 1571636"/>
              <a:gd name="connsiteY4" fmla="*/ 357190 h 357190"/>
              <a:gd name="connsiteX5" fmla="*/ 1571636 w 1571636"/>
              <a:gd name="connsiteY5" fmla="*/ 357190 h 357190"/>
              <a:gd name="connsiteX6" fmla="*/ 1571636 w 1571636"/>
              <a:gd name="connsiteY6" fmla="*/ 357190 h 357190"/>
              <a:gd name="connsiteX7" fmla="*/ 0 w 1571636"/>
              <a:gd name="connsiteY7" fmla="*/ 357190 h 357190"/>
              <a:gd name="connsiteX8" fmla="*/ 0 w 1571636"/>
              <a:gd name="connsiteY8" fmla="*/ 357190 h 357190"/>
              <a:gd name="connsiteX9" fmla="*/ 0 w 1571636"/>
              <a:gd name="connsiteY9" fmla="*/ 357190 h 357190"/>
              <a:gd name="connsiteX10" fmla="*/ 0 w 1571636"/>
              <a:gd name="connsiteY10" fmla="*/ 59533 h 357190"/>
              <a:gd name="connsiteX11" fmla="*/ 17437 w 1571636"/>
              <a:gd name="connsiteY11" fmla="*/ 17437 h 357190"/>
              <a:gd name="connsiteX12" fmla="*/ 59533 w 1571636"/>
              <a:gd name="connsiteY12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1636" h="357190">
                <a:moveTo>
                  <a:pt x="59533" y="0"/>
                </a:moveTo>
                <a:lnTo>
                  <a:pt x="1512103" y="0"/>
                </a:lnTo>
                <a:cubicBezTo>
                  <a:pt x="1527892" y="0"/>
                  <a:pt x="1543035" y="6272"/>
                  <a:pt x="1554199" y="17437"/>
                </a:cubicBezTo>
                <a:cubicBezTo>
                  <a:pt x="1565364" y="28602"/>
                  <a:pt x="1571636" y="43744"/>
                  <a:pt x="1571636" y="59533"/>
                </a:cubicBezTo>
                <a:lnTo>
                  <a:pt x="1571636" y="357190"/>
                </a:lnTo>
                <a:lnTo>
                  <a:pt x="1571636" y="357190"/>
                </a:lnTo>
                <a:lnTo>
                  <a:pt x="1571636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000" b="1" dirty="0" smtClean="0"/>
              <a:t>شعبة الدوام الالكتروني</a:t>
            </a:r>
            <a:endParaRPr lang="en-US" sz="1000" b="1" dirty="0"/>
          </a:p>
        </p:txBody>
      </p:sp>
      <p:sp>
        <p:nvSpPr>
          <p:cNvPr id="25" name="شكل حر 24"/>
          <p:cNvSpPr/>
          <p:nvPr/>
        </p:nvSpPr>
        <p:spPr>
          <a:xfrm>
            <a:off x="285720" y="4929198"/>
            <a:ext cx="1428760" cy="214314"/>
          </a:xfrm>
          <a:custGeom>
            <a:avLst/>
            <a:gdLst>
              <a:gd name="connsiteX0" fmla="*/ 59533 w 1571636"/>
              <a:gd name="connsiteY0" fmla="*/ 0 h 357190"/>
              <a:gd name="connsiteX1" fmla="*/ 1512103 w 1571636"/>
              <a:gd name="connsiteY1" fmla="*/ 0 h 357190"/>
              <a:gd name="connsiteX2" fmla="*/ 1554199 w 1571636"/>
              <a:gd name="connsiteY2" fmla="*/ 17437 h 357190"/>
              <a:gd name="connsiteX3" fmla="*/ 1571636 w 1571636"/>
              <a:gd name="connsiteY3" fmla="*/ 59533 h 357190"/>
              <a:gd name="connsiteX4" fmla="*/ 1571636 w 1571636"/>
              <a:gd name="connsiteY4" fmla="*/ 357190 h 357190"/>
              <a:gd name="connsiteX5" fmla="*/ 1571636 w 1571636"/>
              <a:gd name="connsiteY5" fmla="*/ 357190 h 357190"/>
              <a:gd name="connsiteX6" fmla="*/ 1571636 w 1571636"/>
              <a:gd name="connsiteY6" fmla="*/ 357190 h 357190"/>
              <a:gd name="connsiteX7" fmla="*/ 0 w 1571636"/>
              <a:gd name="connsiteY7" fmla="*/ 357190 h 357190"/>
              <a:gd name="connsiteX8" fmla="*/ 0 w 1571636"/>
              <a:gd name="connsiteY8" fmla="*/ 357190 h 357190"/>
              <a:gd name="connsiteX9" fmla="*/ 0 w 1571636"/>
              <a:gd name="connsiteY9" fmla="*/ 357190 h 357190"/>
              <a:gd name="connsiteX10" fmla="*/ 0 w 1571636"/>
              <a:gd name="connsiteY10" fmla="*/ 59533 h 357190"/>
              <a:gd name="connsiteX11" fmla="*/ 17437 w 1571636"/>
              <a:gd name="connsiteY11" fmla="*/ 17437 h 357190"/>
              <a:gd name="connsiteX12" fmla="*/ 59533 w 1571636"/>
              <a:gd name="connsiteY12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1636" h="357190">
                <a:moveTo>
                  <a:pt x="59533" y="0"/>
                </a:moveTo>
                <a:lnTo>
                  <a:pt x="1512103" y="0"/>
                </a:lnTo>
                <a:cubicBezTo>
                  <a:pt x="1527892" y="0"/>
                  <a:pt x="1543035" y="6272"/>
                  <a:pt x="1554199" y="17437"/>
                </a:cubicBezTo>
                <a:cubicBezTo>
                  <a:pt x="1565364" y="28602"/>
                  <a:pt x="1571636" y="43744"/>
                  <a:pt x="1571636" y="59533"/>
                </a:cubicBezTo>
                <a:lnTo>
                  <a:pt x="1571636" y="357190"/>
                </a:lnTo>
                <a:lnTo>
                  <a:pt x="1571636" y="357190"/>
                </a:lnTo>
                <a:lnTo>
                  <a:pt x="1571636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000" b="1" dirty="0" smtClean="0"/>
              <a:t>شعبة الإجازات</a:t>
            </a:r>
            <a:endParaRPr lang="en-US" sz="1000" b="1" dirty="0"/>
          </a:p>
        </p:txBody>
      </p:sp>
      <p:sp>
        <p:nvSpPr>
          <p:cNvPr id="26" name="شكل حر 25"/>
          <p:cNvSpPr/>
          <p:nvPr/>
        </p:nvSpPr>
        <p:spPr>
          <a:xfrm>
            <a:off x="285720" y="5643578"/>
            <a:ext cx="1428760" cy="214314"/>
          </a:xfrm>
          <a:custGeom>
            <a:avLst/>
            <a:gdLst>
              <a:gd name="connsiteX0" fmla="*/ 59533 w 1571636"/>
              <a:gd name="connsiteY0" fmla="*/ 0 h 357190"/>
              <a:gd name="connsiteX1" fmla="*/ 1512103 w 1571636"/>
              <a:gd name="connsiteY1" fmla="*/ 0 h 357190"/>
              <a:gd name="connsiteX2" fmla="*/ 1554199 w 1571636"/>
              <a:gd name="connsiteY2" fmla="*/ 17437 h 357190"/>
              <a:gd name="connsiteX3" fmla="*/ 1571636 w 1571636"/>
              <a:gd name="connsiteY3" fmla="*/ 59533 h 357190"/>
              <a:gd name="connsiteX4" fmla="*/ 1571636 w 1571636"/>
              <a:gd name="connsiteY4" fmla="*/ 357190 h 357190"/>
              <a:gd name="connsiteX5" fmla="*/ 1571636 w 1571636"/>
              <a:gd name="connsiteY5" fmla="*/ 357190 h 357190"/>
              <a:gd name="connsiteX6" fmla="*/ 1571636 w 1571636"/>
              <a:gd name="connsiteY6" fmla="*/ 357190 h 357190"/>
              <a:gd name="connsiteX7" fmla="*/ 0 w 1571636"/>
              <a:gd name="connsiteY7" fmla="*/ 357190 h 357190"/>
              <a:gd name="connsiteX8" fmla="*/ 0 w 1571636"/>
              <a:gd name="connsiteY8" fmla="*/ 357190 h 357190"/>
              <a:gd name="connsiteX9" fmla="*/ 0 w 1571636"/>
              <a:gd name="connsiteY9" fmla="*/ 357190 h 357190"/>
              <a:gd name="connsiteX10" fmla="*/ 0 w 1571636"/>
              <a:gd name="connsiteY10" fmla="*/ 59533 h 357190"/>
              <a:gd name="connsiteX11" fmla="*/ 17437 w 1571636"/>
              <a:gd name="connsiteY11" fmla="*/ 17437 h 357190"/>
              <a:gd name="connsiteX12" fmla="*/ 59533 w 1571636"/>
              <a:gd name="connsiteY12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1636" h="357190">
                <a:moveTo>
                  <a:pt x="59533" y="0"/>
                </a:moveTo>
                <a:lnTo>
                  <a:pt x="1512103" y="0"/>
                </a:lnTo>
                <a:cubicBezTo>
                  <a:pt x="1527892" y="0"/>
                  <a:pt x="1543035" y="6272"/>
                  <a:pt x="1554199" y="17437"/>
                </a:cubicBezTo>
                <a:cubicBezTo>
                  <a:pt x="1565364" y="28602"/>
                  <a:pt x="1571636" y="43744"/>
                  <a:pt x="1571636" y="59533"/>
                </a:cubicBezTo>
                <a:lnTo>
                  <a:pt x="1571636" y="357190"/>
                </a:lnTo>
                <a:lnTo>
                  <a:pt x="1571636" y="357190"/>
                </a:lnTo>
                <a:lnTo>
                  <a:pt x="1571636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000" b="1" dirty="0" smtClean="0"/>
              <a:t>شعبة المتابعة</a:t>
            </a:r>
            <a:endParaRPr lang="en-US" sz="1000" b="1" dirty="0"/>
          </a:p>
        </p:txBody>
      </p:sp>
      <p:cxnSp>
        <p:nvCxnSpPr>
          <p:cNvPr id="42" name="رابط مستقيم 41"/>
          <p:cNvCxnSpPr/>
          <p:nvPr/>
        </p:nvCxnSpPr>
        <p:spPr>
          <a:xfrm>
            <a:off x="4572000" y="2214554"/>
            <a:ext cx="857256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 rot="10800000">
            <a:off x="3786182" y="2428868"/>
            <a:ext cx="80889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رابط مستقيم 45"/>
          <p:cNvCxnSpPr>
            <a:endCxn id="14" idx="0"/>
          </p:cNvCxnSpPr>
          <p:nvPr/>
        </p:nvCxnSpPr>
        <p:spPr>
          <a:xfrm rot="10800000">
            <a:off x="3857620" y="1714488"/>
            <a:ext cx="714380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5400000">
            <a:off x="7715272" y="3214686"/>
            <a:ext cx="571504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5" name="رابط مستقيم 64"/>
          <p:cNvCxnSpPr/>
          <p:nvPr/>
        </p:nvCxnSpPr>
        <p:spPr>
          <a:xfrm rot="5400000">
            <a:off x="856430" y="3214686"/>
            <a:ext cx="572298" cy="794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2" name="رابط مستقيم 91"/>
          <p:cNvCxnSpPr/>
          <p:nvPr/>
        </p:nvCxnSpPr>
        <p:spPr>
          <a:xfrm rot="10800000">
            <a:off x="1714480" y="4286256"/>
            <a:ext cx="28575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4" name="رابط مستقيم 93"/>
          <p:cNvCxnSpPr/>
          <p:nvPr/>
        </p:nvCxnSpPr>
        <p:spPr>
          <a:xfrm rot="10800000" flipV="1">
            <a:off x="1714480" y="5000636"/>
            <a:ext cx="285752" cy="562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6" name="رابط بشكل مرفق 95"/>
          <p:cNvCxnSpPr/>
          <p:nvPr/>
        </p:nvCxnSpPr>
        <p:spPr>
          <a:xfrm rot="5400000">
            <a:off x="4822033" y="4321975"/>
            <a:ext cx="1143008" cy="214314"/>
          </a:xfrm>
          <a:prstGeom prst="bentConnector3">
            <a:avLst>
              <a:gd name="adj1" fmla="val 99583"/>
            </a:avLst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4" name="رابط مستقيم 103"/>
          <p:cNvCxnSpPr/>
          <p:nvPr/>
        </p:nvCxnSpPr>
        <p:spPr>
          <a:xfrm rot="10800000">
            <a:off x="5286380" y="4286256"/>
            <a:ext cx="214314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رابط بشكل مرفق 77"/>
          <p:cNvCxnSpPr/>
          <p:nvPr/>
        </p:nvCxnSpPr>
        <p:spPr>
          <a:xfrm rot="5400000">
            <a:off x="1071538" y="4786322"/>
            <a:ext cx="1858182" cy="794"/>
          </a:xfrm>
          <a:prstGeom prst="bentConnector3">
            <a:avLst>
              <a:gd name="adj1" fmla="val 50000"/>
            </a:avLst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3" name="رابط مستقيم 82"/>
          <p:cNvCxnSpPr/>
          <p:nvPr/>
        </p:nvCxnSpPr>
        <p:spPr>
          <a:xfrm>
            <a:off x="1714480" y="5715016"/>
            <a:ext cx="285752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3" name="شكل حر 102"/>
          <p:cNvSpPr/>
          <p:nvPr/>
        </p:nvSpPr>
        <p:spPr>
          <a:xfrm>
            <a:off x="2428860" y="2214554"/>
            <a:ext cx="1357322" cy="360000"/>
          </a:xfrm>
          <a:custGeom>
            <a:avLst/>
            <a:gdLst>
              <a:gd name="connsiteX0" fmla="*/ 59533 w 1571636"/>
              <a:gd name="connsiteY0" fmla="*/ 0 h 357190"/>
              <a:gd name="connsiteX1" fmla="*/ 1512103 w 1571636"/>
              <a:gd name="connsiteY1" fmla="*/ 0 h 357190"/>
              <a:gd name="connsiteX2" fmla="*/ 1554199 w 1571636"/>
              <a:gd name="connsiteY2" fmla="*/ 17437 h 357190"/>
              <a:gd name="connsiteX3" fmla="*/ 1571636 w 1571636"/>
              <a:gd name="connsiteY3" fmla="*/ 59533 h 357190"/>
              <a:gd name="connsiteX4" fmla="*/ 1571636 w 1571636"/>
              <a:gd name="connsiteY4" fmla="*/ 357190 h 357190"/>
              <a:gd name="connsiteX5" fmla="*/ 1571636 w 1571636"/>
              <a:gd name="connsiteY5" fmla="*/ 357190 h 357190"/>
              <a:gd name="connsiteX6" fmla="*/ 1571636 w 1571636"/>
              <a:gd name="connsiteY6" fmla="*/ 357190 h 357190"/>
              <a:gd name="connsiteX7" fmla="*/ 0 w 1571636"/>
              <a:gd name="connsiteY7" fmla="*/ 357190 h 357190"/>
              <a:gd name="connsiteX8" fmla="*/ 0 w 1571636"/>
              <a:gd name="connsiteY8" fmla="*/ 357190 h 357190"/>
              <a:gd name="connsiteX9" fmla="*/ 0 w 1571636"/>
              <a:gd name="connsiteY9" fmla="*/ 357190 h 357190"/>
              <a:gd name="connsiteX10" fmla="*/ 0 w 1571636"/>
              <a:gd name="connsiteY10" fmla="*/ 59533 h 357190"/>
              <a:gd name="connsiteX11" fmla="*/ 17437 w 1571636"/>
              <a:gd name="connsiteY11" fmla="*/ 17437 h 357190"/>
              <a:gd name="connsiteX12" fmla="*/ 59533 w 1571636"/>
              <a:gd name="connsiteY12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1636" h="357190">
                <a:moveTo>
                  <a:pt x="59533" y="0"/>
                </a:moveTo>
                <a:lnTo>
                  <a:pt x="1512103" y="0"/>
                </a:lnTo>
                <a:cubicBezTo>
                  <a:pt x="1527892" y="0"/>
                  <a:pt x="1543035" y="6272"/>
                  <a:pt x="1554199" y="17437"/>
                </a:cubicBezTo>
                <a:cubicBezTo>
                  <a:pt x="1565364" y="28602"/>
                  <a:pt x="1571636" y="43744"/>
                  <a:pt x="1571636" y="59533"/>
                </a:cubicBezTo>
                <a:lnTo>
                  <a:pt x="1571636" y="357190"/>
                </a:lnTo>
                <a:lnTo>
                  <a:pt x="1571636" y="357190"/>
                </a:lnTo>
                <a:lnTo>
                  <a:pt x="1571636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400" b="1" dirty="0" smtClean="0"/>
              <a:t>رئيس الديوان</a:t>
            </a:r>
            <a:endParaRPr lang="en-US" sz="1400" b="1" dirty="0"/>
          </a:p>
        </p:txBody>
      </p:sp>
      <p:cxnSp>
        <p:nvCxnSpPr>
          <p:cNvPr id="129" name="رابط مستقيم 128"/>
          <p:cNvCxnSpPr/>
          <p:nvPr/>
        </p:nvCxnSpPr>
        <p:spPr>
          <a:xfrm rot="5400000">
            <a:off x="6393669" y="4464851"/>
            <a:ext cx="1214446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0" name="رابط مستقيم 129"/>
          <p:cNvCxnSpPr/>
          <p:nvPr/>
        </p:nvCxnSpPr>
        <p:spPr>
          <a:xfrm rot="10800000">
            <a:off x="7000892" y="4286256"/>
            <a:ext cx="428628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2" name="رابط مستقيم 131"/>
          <p:cNvCxnSpPr/>
          <p:nvPr/>
        </p:nvCxnSpPr>
        <p:spPr>
          <a:xfrm rot="10800000">
            <a:off x="7000892" y="5072074"/>
            <a:ext cx="428628" cy="1588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4" name="شكل حر 33"/>
          <p:cNvSpPr/>
          <p:nvPr/>
        </p:nvSpPr>
        <p:spPr>
          <a:xfrm>
            <a:off x="3857620" y="5357826"/>
            <a:ext cx="1428760" cy="214314"/>
          </a:xfrm>
          <a:custGeom>
            <a:avLst/>
            <a:gdLst>
              <a:gd name="connsiteX0" fmla="*/ 59533 w 1571636"/>
              <a:gd name="connsiteY0" fmla="*/ 0 h 357190"/>
              <a:gd name="connsiteX1" fmla="*/ 1512103 w 1571636"/>
              <a:gd name="connsiteY1" fmla="*/ 0 h 357190"/>
              <a:gd name="connsiteX2" fmla="*/ 1554199 w 1571636"/>
              <a:gd name="connsiteY2" fmla="*/ 17437 h 357190"/>
              <a:gd name="connsiteX3" fmla="*/ 1571636 w 1571636"/>
              <a:gd name="connsiteY3" fmla="*/ 59533 h 357190"/>
              <a:gd name="connsiteX4" fmla="*/ 1571636 w 1571636"/>
              <a:gd name="connsiteY4" fmla="*/ 357190 h 357190"/>
              <a:gd name="connsiteX5" fmla="*/ 1571636 w 1571636"/>
              <a:gd name="connsiteY5" fmla="*/ 357190 h 357190"/>
              <a:gd name="connsiteX6" fmla="*/ 1571636 w 1571636"/>
              <a:gd name="connsiteY6" fmla="*/ 357190 h 357190"/>
              <a:gd name="connsiteX7" fmla="*/ 0 w 1571636"/>
              <a:gd name="connsiteY7" fmla="*/ 357190 h 357190"/>
              <a:gd name="connsiteX8" fmla="*/ 0 w 1571636"/>
              <a:gd name="connsiteY8" fmla="*/ 357190 h 357190"/>
              <a:gd name="connsiteX9" fmla="*/ 0 w 1571636"/>
              <a:gd name="connsiteY9" fmla="*/ 357190 h 357190"/>
              <a:gd name="connsiteX10" fmla="*/ 0 w 1571636"/>
              <a:gd name="connsiteY10" fmla="*/ 59533 h 357190"/>
              <a:gd name="connsiteX11" fmla="*/ 17437 w 1571636"/>
              <a:gd name="connsiteY11" fmla="*/ 17437 h 357190"/>
              <a:gd name="connsiteX12" fmla="*/ 59533 w 1571636"/>
              <a:gd name="connsiteY12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71636" h="357190">
                <a:moveTo>
                  <a:pt x="59533" y="0"/>
                </a:moveTo>
                <a:lnTo>
                  <a:pt x="1512103" y="0"/>
                </a:lnTo>
                <a:cubicBezTo>
                  <a:pt x="1527892" y="0"/>
                  <a:pt x="1543035" y="6272"/>
                  <a:pt x="1554199" y="17437"/>
                </a:cubicBezTo>
                <a:cubicBezTo>
                  <a:pt x="1565364" y="28602"/>
                  <a:pt x="1571636" y="43744"/>
                  <a:pt x="1571636" y="59533"/>
                </a:cubicBezTo>
                <a:lnTo>
                  <a:pt x="1571636" y="357190"/>
                </a:lnTo>
                <a:lnTo>
                  <a:pt x="1571636" y="357190"/>
                </a:lnTo>
                <a:lnTo>
                  <a:pt x="1571636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357190"/>
                </a:lnTo>
                <a:lnTo>
                  <a:pt x="0" y="59533"/>
                </a:lnTo>
                <a:cubicBezTo>
                  <a:pt x="0" y="43744"/>
                  <a:pt x="6272" y="28601"/>
                  <a:pt x="17437" y="17437"/>
                </a:cubicBezTo>
                <a:cubicBezTo>
                  <a:pt x="28602" y="6272"/>
                  <a:pt x="43744" y="0"/>
                  <a:pt x="59533" y="0"/>
                </a:cubicBezTo>
                <a:close/>
              </a:path>
            </a:pathLst>
          </a:cu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900" b="1" dirty="0" smtClean="0"/>
              <a:t>شعبة التدريب والتطوير الوظيفي</a:t>
            </a:r>
            <a:endParaRPr lang="en-US" sz="900" b="1" dirty="0"/>
          </a:p>
        </p:txBody>
      </p:sp>
      <p:cxnSp>
        <p:nvCxnSpPr>
          <p:cNvPr id="36" name="رابط مستقيم 35"/>
          <p:cNvCxnSpPr/>
          <p:nvPr/>
        </p:nvCxnSpPr>
        <p:spPr>
          <a:xfrm rot="5400000">
            <a:off x="5251455" y="5250669"/>
            <a:ext cx="499272" cy="794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/>
          <p:nvPr/>
        </p:nvCxnSpPr>
        <p:spPr>
          <a:xfrm rot="10800000">
            <a:off x="5286380" y="5500702"/>
            <a:ext cx="214314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7972</TotalTime>
  <Words>47</Words>
  <PresentationFormat>عرض على الشاشة (3:4)‏</PresentationFormat>
  <Paragraphs>16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الهيكل التنظيمي لوحدة الموارد البشرية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وحدة الموارد البشرية </dc:title>
  <dc:creator>mos</dc:creator>
  <cp:lastModifiedBy>mos</cp:lastModifiedBy>
  <cp:revision>167</cp:revision>
  <dcterms:created xsi:type="dcterms:W3CDTF">2021-11-29T07:47:58Z</dcterms:created>
  <dcterms:modified xsi:type="dcterms:W3CDTF">2024-07-03T09:19:55Z</dcterms:modified>
</cp:coreProperties>
</file>